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28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9" r:id="rId12"/>
    <p:sldId id="326" r:id="rId13"/>
    <p:sldId id="327" r:id="rId14"/>
    <p:sldId id="308" r:id="rId15"/>
    <p:sldId id="309" r:id="rId16"/>
    <p:sldId id="310" r:id="rId17"/>
    <p:sldId id="311" r:id="rId18"/>
    <p:sldId id="307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306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92" r:id="rId44"/>
    <p:sldId id="291" r:id="rId45"/>
    <p:sldId id="280" r:id="rId46"/>
    <p:sldId id="281" r:id="rId47"/>
    <p:sldId id="282" r:id="rId48"/>
    <p:sldId id="283" r:id="rId49"/>
    <p:sldId id="300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301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2" r:id="rId66"/>
    <p:sldId id="303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31" r:id="rId75"/>
    <p:sldId id="332" r:id="rId76"/>
    <p:sldId id="333" r:id="rId77"/>
    <p:sldId id="334" r:id="rId78"/>
    <p:sldId id="330" r:id="rId7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234" y="-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89BC-3143-48C9-A1D1-D7A8975697F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91CF9-1B80-4528-A725-B044295AC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91CF9-1B80-4528-A725-B044295AC0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3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axiomatic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æksiəˈmætɪk</a:t>
            </a:r>
            <a:r>
              <a:rPr lang="en-US" altLang="zh-CN" dirty="0" smtClean="0"/>
              <a:t>]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æksiəˈmætɪk</a:t>
            </a:r>
            <a:r>
              <a:rPr lang="en-US" altLang="zh-CN" dirty="0" smtClean="0"/>
              <a:t>]  adj.&lt;</a:t>
            </a:r>
            <a:r>
              <a:rPr lang="zh-CN" altLang="en-US" dirty="0" smtClean="0"/>
              <a:t>正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公理的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不证自明的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原则的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格言的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91CF9-1B80-4528-A725-B044295AC0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70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pivoted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['</a:t>
            </a:r>
            <a:r>
              <a:rPr lang="en-US" altLang="zh-CN" dirty="0" err="1" smtClean="0"/>
              <a:t>pɪvətɪd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['</a:t>
            </a:r>
            <a:r>
              <a:rPr lang="en-US" altLang="zh-CN" dirty="0" err="1" smtClean="0"/>
              <a:t>pɪvətɪd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转动的，回转的，装在枢轴上的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91CF9-1B80-4528-A725-B044295AC0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5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fld id="{7192C56F-F5FC-45AE-A283-151CAF202861}" type="slidenum">
              <a:rPr lang="en-US" altLang="zh-CN" smtClean="0"/>
              <a:pPr eaLnBrk="1" hangingPunct="1"/>
              <a:t>77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fld id="{9BC12821-28A0-4221-B8DD-AC40F4BA2BB7}" type="slidenum">
              <a:rPr lang="en-US" altLang="zh-CN" smtClean="0"/>
              <a:pPr eaLnBrk="1" hangingPunct="1"/>
              <a:t>78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8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4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5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43F2B-969B-4A58-BC3D-00958D7173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83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10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1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6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0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A58D-989C-449A-AADF-1F3DA80E1E3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D26B-E54F-4FA4-957D-1E3BFDC3D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8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c.nist.gov/data/microblog/2014/topics.desc.MB171-225.t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8134672" cy="1470025"/>
          </a:xfrm>
        </p:spPr>
        <p:txBody>
          <a:bodyPr/>
          <a:lstStyle/>
          <a:p>
            <a:r>
              <a:rPr lang="en-US" altLang="zh-CN" dirty="0" smtClean="0"/>
              <a:t>From Vector Space Model to BM25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ChengXiang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Zhai</a:t>
            </a:r>
            <a:endParaRPr lang="en-US" altLang="zh-CN" dirty="0" smtClean="0"/>
          </a:p>
          <a:p>
            <a:r>
              <a:rPr lang="en-US" altLang="zh-CN" dirty="0" smtClean="0"/>
              <a:t>UIUC</a:t>
            </a:r>
            <a:endParaRPr lang="zh-CN" altLang="en-US" dirty="0"/>
          </a:p>
        </p:txBody>
      </p:sp>
      <p:sp>
        <p:nvSpPr>
          <p:cNvPr id="4" name="AutoShape 1" descr="about:blankF65E833A91B54625B9D1955BA45217B6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9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 descr="C:\Users\jianhua\AppData\Local\YNote\data\jhyin12@163.com\1e562bb9f3854ec2bac1806558533377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9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Text Retrieval Methods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 descr="C://Users/jianhua/AppData/Local/YNote/data/jhyin12@163.com/db748728abfd4a15b8951863b04f6ee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0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C://Users/jianhua/AppData/Local/YNote/data/jhyin12@163.com/61053a9cd0f04c35912dba545c49882b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3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 descr="C://Users/jianhua/AppData/Local/YNote/data/jhyin12@163.com/7962cb6878184f88b01661542bc16e4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1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2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C://Users/jianhua/AppData/Local/YNote/data/jhyin12@163.com/6dc6a043a4c24e00a0ddfde0f9a4c106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0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C://Users/jianhua/AppData/Local/YNote/data/jhyin12@163.com/692e6ea0472a4ad3939933e5618f45b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2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C://Users/jianhua/AppData/Local/YNote/data/jhyin12@163.com/7d85088fdd3549d78db771524a9c8db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0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MS PGothic" pitchFamily="34" charset="-128"/>
              </a:rPr>
              <a:t>Vector Space Model Improved Instantiation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//Users/jianhua/AppData/Local/YNote/data/jhyin12@163.com/5c036af4bc6041a79ca95d0284a184a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2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MS PGothic" pitchFamily="34" charset="-128"/>
              </a:rPr>
              <a:t>Text Retrieval Problem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//Users/jianhua/AppData/Local/YNote/data/jhyin12@163.com/29b54103dfaf48058373dcd4cdc19d7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//Users/jianhua/AppData/Local/YNote/data/jhyin12@163.com/04f363db75464d3e8f8ec073c7431f9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//Users/jianhua/AppData/Local/YNote/data/jhyin12@163.com/da88512cd6404b8cb7a2a3a46523797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//Users/jianhua/AppData/Local/YNote/data/jhyin12@163.com/9a07b8a7d1574554a53773b748b1c6f4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//Users/jianhua/AppData/Local/YNote/data/jhyin12@163.com/d3bde5dc2d7f44e494c8ce3ae97cc03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7228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//Users/jianhua/AppData/Local/YNote/data/jhyin12@163.com/05568b4f95c5472487dbf28073db035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3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//Users/jianhua/AppData/Local/YNote/data/jhyin12@163.com/bf755ee470ce462f8d9567cba4df82f1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://Users/jianhua/AppData/Local/YNote/data/jhyin12@163.com/5c947d01a94a4ad3abd7a38e1286f78e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7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//Users/jianhua/AppData/Local/YNote/data/jhyin12@163.com/91e686e2a6fe43cb9386276a0467de6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0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://Users/jianhua/AppData/Local/YNote/data/jhyin12@163.com/49fb907a3efd4051be34382dddae289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7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C:\Users\jianhua\AppData\Local\YNote\data\jhyin12@163.com\4c253c65628d4de199e29afb1b74f6cd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71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//Users/jianhua/AppData/Local/YNote/data/jhyin12@163.com/d4f2785a62b0421e9a16cb80ef6d57d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33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//Users/jianhua/AppData/Local/YNote/data/jhyin12@163.com/f05bea03a6e94e5092019f166b71f4bf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36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//Users/jianhua/AppData/Local/YNote/data/jhyin12@163.com/c645e297d521430c8bc1bec067210e2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5835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C://Users/jianhua/AppData/Local/YNote/data/jhyin12@163.com/509fc3ca095744e28a8dc2abfc77f0c8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936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//Users/jianhua/AppData/Local/YNote/data/jhyin12@163.com/f1e885512618462f861477da2963bc9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0939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10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ea typeface="MS PGothic" pitchFamily="34" charset="-128"/>
              </a:rPr>
              <a:t>TF Transformation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://Users/jianhua/AppData/Local/YNote/data/jhyin12@163.com/579d9431c30344e18a71bdf33bc3985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55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//Users/jianhua/AppData/Local/YNote/data/jhyin12@163.com/5a87b784607a48d3af7123b6775a2251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2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://Users/jianhua/AppData/Local/YNote/data/jhyin12@163.com/84aedf20d7ef432d9f02f9b07d77c08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7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C://Users/jianhua/AppData/Local/YNote/data/jhyin12@163.com/29e0b7fce5654b22bef221d4ef6d9b68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9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:\Users\jianhua\AppData\Local\YNote\data\jhyin12@163.com\7f4e9d6528b240679b0afb5336104c54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9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76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C://Users/jianhua/AppData/Local/YNote/data/jhyin12@163.com/b42bae85f80a46758cd031e983a0ae8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6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C://Users/jianhua/AppData/Local/YNote/data/jhyin12@163.com/ef64da08991944fe96a8bf9da5770e8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52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C://Users/jianhua/AppData/Local/YNote/data/jhyin12@163.com/cf6a028d0dd34a738e975a59b34ae24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5" y="537737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55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C://Users/jianhua/AppData/Local/YNote/data/jhyin12@163.com/4dad45421e514ec7a08cf411ebdf333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2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//Users/jianhua/AppData/Local/YNote/data/jhyin12@163.com/a0465e37ab484a83be597abe5b281d6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2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//Users/jianhua/AppData/Local/YNote/data/jhyin12@163.com/1d4617bf807d4d82b40d32aa9bdc1e3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26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//Users/jianhua/AppData/Local/YNote/data/jhyin12@163.com/841bf80db9144dbab4c4a38ad1bb6010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7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//Users/jianhua/AppData/Local/YNote/data/jhyin12@163.com/308be91d12364bcaabc098e4e1eb744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0771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9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://Users/jianhua/AppData/Local/YNote/data/jhyin12@163.com/d7e4719eecdd4cdd804497c9b57f35d6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65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ea typeface="MS PGothic" pitchFamily="34" charset="-128"/>
              </a:rPr>
              <a:t>TF Transformation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6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C:\Users\jianhua\AppData\Local\YNote\data\jhyin12@163.com\01f3041036a745b8a8cc0d031056f759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62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//Users/jianhua/AppData/Local/YNote/data/jhyin12@163.com/7c3ef379913144edb092fe3e5e03df39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52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//Users/jianhua/AppData/Local/YNote/data/jhyin12@163.com/d49e2d0dab0e4e539be878b4ff88795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55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C://Users/jianhua/AppData/Local/YNote/data/jhyin12@163.com/d8907cb1126042d79d0bad7ffc314f8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26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://Users/jianhua/AppData/Local/YNote/data/jhyin12@163.com/d4726fe7aad748b69ea4d70d0821dd8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78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C://Users/jianhua/AppData/Local/YNote/data/jhyin12@163.com/18f6eebb87af431981f7d24dbeadda6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92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C://Users/jianhua/AppData/Local/YNote/data/jhyin12@163.com/1c0943e5335041708de2c46bcdec4e5b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65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://Users/jianhua/AppData/Local/YNote/data/jhyin12@163.com/e686fabff2234e20a4dfb15563409728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1" y="76470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52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ea typeface="MS PGothic" pitchFamily="34" charset="-128"/>
              </a:rPr>
              <a:t>Doc Length Normalization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C://Users/jianhua/AppData/Local/YNote/data/jhyin12@163.com/04063edd446f4aa2abd01bab6f7f17f8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88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C://Users/jianhua/AppData/Local/YNote/data/jhyin12@163.com/f09049fbefae4572945721d5b706c34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3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C:\Users\jianhua\AppData\Local\YNote\data\jhyin12@163.com\ab190d9783234ab7a93161a179e45701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4" y="476672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5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 descr="C://Users/jianhua/AppData/Local/YNote/data/jhyin12@163.com/86a56c720ecf49cb813144aeff3238b3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19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C://Users/jianhua/AppData/Local/YNote/data/jhyin12@163.com/f94ce6faa65d4ad48f6ffbbdeced7be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04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C://Users/jianhua/AppData/Local/YNote/data/jhyin12@163.com/0e784e7e4f7a4fb39c57389dfabf8fa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76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//Users/jianhua/AppData/Local/YNote/data/jhyin12@163.com/7fafd924680341ca975163111beff41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1" y="524617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442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C://Users/jianhua/AppData/Local/YNote/data/jhyin12@163.com/2efc24f6884f4bb29de84ca4f244c47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28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C://Users/jianhua/AppData/Local/YNote/data/jhyin12@163.com/81a1765dc269480182d381514b0f06f6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64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C://Users/jianhua/AppData/Local/YNote/data/jhyin12@163.com/883f35d5b81a4495b7c432560aa867b2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64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95288" y="26368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MS PGothic" pitchFamily="34" charset="-128"/>
              </a:rPr>
              <a:t>System Implementation</a:t>
            </a:r>
            <a:endParaRPr lang="en-US" altLang="zh-CN" dirty="0" smtClean="0"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//Users/jianhua/AppData/Local/YNote/data/jhyin12@163.com/ecd796560f8046a292c349db03c4ca9c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6391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43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//Users/jianhua/AppData/Local/YNote/data/jhyin12@163.com/f961cecb4403428facae4390f14dbe75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391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3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C:\Users\jianhua\AppData\Local\YNote\data\jhyin12@163.com\fa18f669ac994d4fb8f80e94615705c0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235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//Users/jianhua/AppData/Local/YNote/data/jhyin12@163.com/2447e0a4c73d42f4b0a9918c23fb5bed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56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//Users/jianhua/AppData/Local/YNote/data/jhyin12@163.com/bfbc871bea9745158f16886468718df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14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//Users/jianhua/AppData/Local/YNote/data/jhyin12@163.com/b4fae0368e8743bcb8940e7c246bcb57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696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://Users/jianhua/AppData/Local/YNote/data/jhyin12@163.com/d2936df9a38845869e7da6614c7db28a/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486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612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Homework4: Pivoted Length Normalization VSM and BM25</a:t>
            </a:r>
            <a:endParaRPr lang="zh-CN" altLang="en-US" dirty="0" smtClean="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2228850"/>
            <a:ext cx="71691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矩形 2"/>
          <p:cNvSpPr>
            <a:spLocks noChangeArrowheads="1"/>
          </p:cNvSpPr>
          <p:nvPr/>
        </p:nvSpPr>
        <p:spPr bwMode="auto">
          <a:xfrm>
            <a:off x="4572000" y="5899150"/>
            <a:ext cx="4089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/>
              <a:t>https://trec.nist.gov/data/microblog.html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299" y="5483135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Deadline: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2018.12.1,      </a:t>
            </a:r>
            <a:r>
              <a:rPr lang="en-US" altLang="zh-CN" sz="2400" b="1" dirty="0">
                <a:solidFill>
                  <a:srgbClr val="FF0000"/>
                </a:solidFill>
              </a:rPr>
              <a:t>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68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Homework4: Pivoted Length Normalization VSM and BM25</a:t>
            </a:r>
            <a:endParaRPr lang="zh-CN" altLang="en-US" dirty="0" smtClean="0">
              <a:ea typeface="ＭＳ Ｐゴシック" pitchFamily="34" charset="-128"/>
            </a:endParaRP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85925"/>
            <a:ext cx="80295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Box 2"/>
          <p:cNvSpPr txBox="1">
            <a:spLocks noChangeArrowheads="1"/>
          </p:cNvSpPr>
          <p:nvPr/>
        </p:nvSpPr>
        <p:spPr bwMode="auto">
          <a:xfrm>
            <a:off x="1028700" y="6343650"/>
            <a:ext cx="413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/>
              <a:t>30548</a:t>
            </a:r>
            <a:r>
              <a:rPr lang="zh-CN" altLang="en-US"/>
              <a:t>条</a:t>
            </a:r>
            <a:r>
              <a:rPr lang="en-US" altLang="zh-CN"/>
              <a:t>tweets</a:t>
            </a:r>
            <a:r>
              <a:rPr lang="zh-CN" altLang="en-US"/>
              <a:t>，用于创建</a:t>
            </a:r>
            <a:r>
              <a:rPr lang="en-US" altLang="zh-CN"/>
              <a:t>inverted index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252536" y="260648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Deadline: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2018.12.1,      </a:t>
            </a:r>
            <a:r>
              <a:rPr lang="en-US" altLang="zh-CN" sz="2400" b="1" dirty="0">
                <a:solidFill>
                  <a:srgbClr val="FF0000"/>
                </a:solidFill>
              </a:rPr>
              <a:t>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83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Homework4: Pivoted Length Normalization VSM and BM25</a:t>
            </a:r>
            <a:endParaRPr lang="zh-CN" altLang="en-US" dirty="0" smtClean="0">
              <a:ea typeface="ＭＳ Ｐゴシック" pitchFamily="34" charset="-128"/>
            </a:endParaRPr>
          </a:p>
        </p:txBody>
      </p:sp>
      <p:sp>
        <p:nvSpPr>
          <p:cNvPr id="55299" name="矩形 2"/>
          <p:cNvSpPr>
            <a:spLocks noChangeArrowheads="1"/>
          </p:cNvSpPr>
          <p:nvPr/>
        </p:nvSpPr>
        <p:spPr bwMode="auto">
          <a:xfrm>
            <a:off x="4459288" y="6483350"/>
            <a:ext cx="4557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 dirty="0"/>
              <a:t>https://trec.nist.gov/data/microblog2014.html</a:t>
            </a:r>
            <a:endParaRPr lang="zh-CN" altLang="en-US" dirty="0"/>
          </a:p>
        </p:txBody>
      </p:sp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847850"/>
            <a:ext cx="82169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252536" y="260648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Deadline: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2018.12.1,      </a:t>
            </a:r>
            <a:r>
              <a:rPr lang="en-US" altLang="zh-CN" sz="2400" b="1" dirty="0">
                <a:solidFill>
                  <a:srgbClr val="FF0000"/>
                </a:solidFill>
              </a:rPr>
              <a:t>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06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Homework4: Pivoted Length Normalization VSM and BM25</a:t>
            </a:r>
            <a:endParaRPr lang="zh-CN" altLang="en-US" dirty="0" smtClean="0"/>
          </a:p>
        </p:txBody>
      </p:sp>
      <p:sp>
        <p:nvSpPr>
          <p:cNvPr id="56323" name="矩形 2"/>
          <p:cNvSpPr>
            <a:spLocks noChangeArrowheads="1"/>
          </p:cNvSpPr>
          <p:nvPr/>
        </p:nvSpPr>
        <p:spPr bwMode="auto">
          <a:xfrm>
            <a:off x="533400" y="6445250"/>
            <a:ext cx="291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Query: Ron Weasley birthday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6324" name="矩形 3"/>
          <p:cNvSpPr>
            <a:spLocks noChangeArrowheads="1"/>
          </p:cNvSpPr>
          <p:nvPr/>
        </p:nvSpPr>
        <p:spPr bwMode="auto">
          <a:xfrm>
            <a:off x="2332038" y="1890713"/>
            <a:ext cx="46799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 dirty="0">
                <a:hlinkClick r:id="rId3"/>
              </a:rPr>
              <a:t>TREC 2014 topics with added "Description" field</a:t>
            </a:r>
            <a:endParaRPr lang="zh-CN" altLang="en-US" dirty="0"/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140200" y="6483350"/>
            <a:ext cx="4862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/>
              <a:t>55</a:t>
            </a:r>
            <a:r>
              <a:rPr lang="zh-CN" altLang="en-US"/>
              <a:t>个</a:t>
            </a:r>
            <a:r>
              <a:rPr lang="en-US" altLang="zh-CN"/>
              <a:t>queries</a:t>
            </a:r>
            <a:r>
              <a:rPr lang="zh-CN" altLang="en-US"/>
              <a:t>，用于测试</a:t>
            </a:r>
            <a:r>
              <a:rPr lang="en-US" altLang="zh-CN">
                <a:ea typeface="ＭＳ Ｐゴシック" pitchFamily="34" charset="-128"/>
              </a:rPr>
              <a:t>Boolean Retrieval Model </a:t>
            </a:r>
            <a:endParaRPr lang="zh-CN" altLang="en-US"/>
          </a:p>
        </p:txBody>
      </p:sp>
      <p:sp>
        <p:nvSpPr>
          <p:cNvPr id="56326" name="AutoShape 4" descr="Image result for ç½æ©Â·é¦æ¯è±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7" name="AutoShape 6" descr="Image result for ç½æ©Â·é¦æ¯è±"/>
          <p:cNvSpPr>
            <a:spLocks noChangeAspect="1" noChangeArrowheads="1"/>
          </p:cNvSpPr>
          <p:nvPr/>
        </p:nvSpPr>
        <p:spPr bwMode="auto"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8" name="AutoShape 8" descr="Image result for ç½æ©Â·é¦æ¯è±"/>
          <p:cNvSpPr>
            <a:spLocks noChangeAspect="1" noChangeArrowheads="1"/>
          </p:cNvSpPr>
          <p:nvPr/>
        </p:nvSpPr>
        <p:spPr bwMode="auto">
          <a:xfrm>
            <a:off x="449263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6329" name="组合 8"/>
          <p:cNvGrpSpPr>
            <a:grpSpLocks/>
          </p:cNvGrpSpPr>
          <p:nvPr/>
        </p:nvGrpSpPr>
        <p:grpSpPr bwMode="auto">
          <a:xfrm>
            <a:off x="576263" y="2330450"/>
            <a:ext cx="8189912" cy="4114800"/>
            <a:chOff x="576787" y="2330966"/>
            <a:chExt cx="8189912" cy="4113541"/>
          </a:xfrm>
        </p:grpSpPr>
        <p:pic>
          <p:nvPicPr>
            <p:cNvPr id="563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87" y="2330966"/>
              <a:ext cx="8189912" cy="4113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1" name="Picture 9" descr="D:\Teaching\IR-DM 2018\cf31ecef6e1b5056fd182b442a00a887dc68e04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335" y="4744279"/>
              <a:ext cx="2346325" cy="146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矩形 11"/>
          <p:cNvSpPr/>
          <p:nvPr/>
        </p:nvSpPr>
        <p:spPr>
          <a:xfrm>
            <a:off x="-252536" y="260648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Deadline: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2018.12.1,      </a:t>
            </a:r>
            <a:r>
              <a:rPr lang="en-US" altLang="zh-CN" sz="2400" b="1" dirty="0">
                <a:solidFill>
                  <a:srgbClr val="FF0000"/>
                </a:solidFill>
              </a:rPr>
              <a:t>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15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Homework4: </a:t>
            </a:r>
            <a:r>
              <a:rPr lang="en-US" altLang="zh-CN" dirty="0"/>
              <a:t>Pivoted Length Normalization VSM and BM25</a:t>
            </a:r>
            <a:endParaRPr lang="zh-CN" altLang="en-US" dirty="0" smtClean="0"/>
          </a:p>
        </p:txBody>
      </p:sp>
      <p:sp>
        <p:nvSpPr>
          <p:cNvPr id="7" name="Rectangle 1027"/>
          <p:cNvSpPr>
            <a:spLocks noGrp="1" noChangeArrowheads="1"/>
          </p:cNvSpPr>
          <p:nvPr>
            <p:ph idx="1"/>
          </p:nvPr>
        </p:nvSpPr>
        <p:spPr>
          <a:xfrm>
            <a:off x="601663" y="1772816"/>
            <a:ext cx="8229600" cy="4525962"/>
          </a:xfrm>
        </p:spPr>
        <p:txBody>
          <a:bodyPr>
            <a:normAutofit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zh-CN" altLang="en-US" sz="3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任务：</a:t>
            </a:r>
            <a:endParaRPr lang="en-US" altLang="zh-CN" sz="3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charset="0"/>
              <a:buChar char="–"/>
              <a:defRPr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Pivoted Length Normalization VSM;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charset="0"/>
              <a:buChar char="–"/>
              <a:defRPr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charset="0"/>
              <a:buChar char="•"/>
              <a:defRPr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Postings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docID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Freq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，不仅记录单词所在的文档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，也记录其在文档中的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charset="0"/>
              <a:buChar char="•"/>
              <a:defRPr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inverted index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时，记录文档的长度，以及计算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average document length (</a:t>
            </a:r>
            <a:r>
              <a:rPr lang="en-US" altLang="zh-CN" sz="2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avdl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8" name="AutoShape 4" descr="Image result for ç½æ©Â·é¦æ¯è±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9" name="AutoShape 6" descr="Image result for ç½æ©Â·é¦æ¯è±"/>
          <p:cNvSpPr>
            <a:spLocks noChangeAspect="1" noChangeArrowheads="1"/>
          </p:cNvSpPr>
          <p:nvPr/>
        </p:nvSpPr>
        <p:spPr bwMode="auto"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252536" y="260648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Deadline: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2018.12.1,      </a:t>
            </a:r>
            <a:r>
              <a:rPr lang="en-US" altLang="zh-CN" sz="2400" b="1" dirty="0">
                <a:solidFill>
                  <a:srgbClr val="FF0000"/>
                </a:solidFill>
              </a:rPr>
              <a:t>23:00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8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jianhua\AppData\Local\YNote\data\jhyin12@163.com\93d9eaacc7bd4065980d1b27bbeaa681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0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C:\Users\jianhua\AppData\Local\YNote\data\jhyin12@163.com\4abeb031530a4876a04e663140448bca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3" y="404664"/>
            <a:ext cx="8801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5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247</Words>
  <Application>Microsoft Office PowerPoint</Application>
  <PresentationFormat>全屏显示(4:3)</PresentationFormat>
  <Paragraphs>39</Paragraphs>
  <Slides>78</Slides>
  <Notes>5</Notes>
  <HiddenSlides>2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79" baseType="lpstr">
      <vt:lpstr>Office 主题​​</vt:lpstr>
      <vt:lpstr>From Vector Space Model to BM25</vt:lpstr>
      <vt:lpstr>Text Retrieval 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 Retrieval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Vector Space Model Improved Instantiation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TF Transformation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TF Transformation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 Length Normalization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Implementation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Homework4: Pivoted Length Normalization VSM and BM25</vt:lpstr>
      <vt:lpstr>Homework4: Pivoted Length Normalization VSM and BM25</vt:lpstr>
      <vt:lpstr>Homework4: Pivoted Length Normalization VSM and BM25</vt:lpstr>
      <vt:lpstr>Homework4: Pivoted Length Normalization VSM and BM25</vt:lpstr>
      <vt:lpstr>Homework4: Pivoted Length Normalization VSM and BM25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匿名用户</dc:creator>
  <cp:lastModifiedBy>匿名用户</cp:lastModifiedBy>
  <cp:revision>63</cp:revision>
  <dcterms:created xsi:type="dcterms:W3CDTF">2018-10-31T03:30:26Z</dcterms:created>
  <dcterms:modified xsi:type="dcterms:W3CDTF">2018-11-01T07:40:15Z</dcterms:modified>
</cp:coreProperties>
</file>